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58" r:id="rId5"/>
    <p:sldId id="261" r:id="rId6"/>
    <p:sldId id="262" r:id="rId7"/>
    <p:sldId id="264" r:id="rId8"/>
    <p:sldId id="266" r:id="rId9"/>
    <p:sldId id="267" r:id="rId10"/>
    <p:sldId id="268" r:id="rId11"/>
    <p:sldId id="269" r:id="rId12"/>
    <p:sldId id="270"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1186" y="73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BF61E-4986-4798-B045-B506214723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1E75C253-EB75-44AB-8C44-29B53548E5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F6934664-0F2F-4919-B6EC-CA52A9D310FF}"/>
              </a:ext>
            </a:extLst>
          </p:cNvPr>
          <p:cNvSpPr>
            <a:spLocks noGrp="1"/>
          </p:cNvSpPr>
          <p:nvPr>
            <p:ph type="dt" sz="half" idx="10"/>
          </p:nvPr>
        </p:nvSpPr>
        <p:spPr/>
        <p:txBody>
          <a:bodyPr/>
          <a:lstStyle/>
          <a:p>
            <a:fld id="{BD3A79B6-4CD8-4FE8-B57C-4ACE7443EB15}" type="datetimeFigureOut">
              <a:rPr lang="en-IN" smtClean="0"/>
              <a:t>01-05-2021</a:t>
            </a:fld>
            <a:endParaRPr lang="en-IN"/>
          </a:p>
        </p:txBody>
      </p:sp>
      <p:sp>
        <p:nvSpPr>
          <p:cNvPr id="5" name="Footer Placeholder 4">
            <a:extLst>
              <a:ext uri="{FF2B5EF4-FFF2-40B4-BE49-F238E27FC236}">
                <a16:creationId xmlns:a16="http://schemas.microsoft.com/office/drawing/2014/main" id="{CE4CE600-21FC-4696-8C34-D673C77A3BE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15740C6-4948-4D28-B168-379E119AAD95}"/>
              </a:ext>
            </a:extLst>
          </p:cNvPr>
          <p:cNvSpPr>
            <a:spLocks noGrp="1"/>
          </p:cNvSpPr>
          <p:nvPr>
            <p:ph type="sldNum" sz="quarter" idx="12"/>
          </p:nvPr>
        </p:nvSpPr>
        <p:spPr/>
        <p:txBody>
          <a:bodyPr/>
          <a:lstStyle/>
          <a:p>
            <a:fld id="{7B030C69-2547-4335-A5CB-945356A9A06A}" type="slidenum">
              <a:rPr lang="en-IN" smtClean="0"/>
              <a:t>‹#›</a:t>
            </a:fld>
            <a:endParaRPr lang="en-IN"/>
          </a:p>
        </p:txBody>
      </p:sp>
    </p:spTree>
    <p:extLst>
      <p:ext uri="{BB962C8B-B14F-4D97-AF65-F5344CB8AC3E}">
        <p14:creationId xmlns:p14="http://schemas.microsoft.com/office/powerpoint/2010/main" val="782878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B37F8-0AB8-46B8-B5F0-7540261FDC1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6651453-4049-46E9-A739-ACAFBE1EA3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F7BB6D0-09C0-4E46-8865-E6978FA826B5}"/>
              </a:ext>
            </a:extLst>
          </p:cNvPr>
          <p:cNvSpPr>
            <a:spLocks noGrp="1"/>
          </p:cNvSpPr>
          <p:nvPr>
            <p:ph type="dt" sz="half" idx="10"/>
          </p:nvPr>
        </p:nvSpPr>
        <p:spPr/>
        <p:txBody>
          <a:bodyPr/>
          <a:lstStyle/>
          <a:p>
            <a:fld id="{BD3A79B6-4CD8-4FE8-B57C-4ACE7443EB15}" type="datetimeFigureOut">
              <a:rPr lang="en-IN" smtClean="0"/>
              <a:t>01-05-2021</a:t>
            </a:fld>
            <a:endParaRPr lang="en-IN"/>
          </a:p>
        </p:txBody>
      </p:sp>
      <p:sp>
        <p:nvSpPr>
          <p:cNvPr id="5" name="Footer Placeholder 4">
            <a:extLst>
              <a:ext uri="{FF2B5EF4-FFF2-40B4-BE49-F238E27FC236}">
                <a16:creationId xmlns:a16="http://schemas.microsoft.com/office/drawing/2014/main" id="{FE0E554B-BED5-4117-8337-9F8BCDC2109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107B71D-43D5-4443-8E00-5EC5BEF523C1}"/>
              </a:ext>
            </a:extLst>
          </p:cNvPr>
          <p:cNvSpPr>
            <a:spLocks noGrp="1"/>
          </p:cNvSpPr>
          <p:nvPr>
            <p:ph type="sldNum" sz="quarter" idx="12"/>
          </p:nvPr>
        </p:nvSpPr>
        <p:spPr/>
        <p:txBody>
          <a:bodyPr/>
          <a:lstStyle/>
          <a:p>
            <a:fld id="{7B030C69-2547-4335-A5CB-945356A9A06A}" type="slidenum">
              <a:rPr lang="en-IN" smtClean="0"/>
              <a:t>‹#›</a:t>
            </a:fld>
            <a:endParaRPr lang="en-IN"/>
          </a:p>
        </p:txBody>
      </p:sp>
    </p:spTree>
    <p:extLst>
      <p:ext uri="{BB962C8B-B14F-4D97-AF65-F5344CB8AC3E}">
        <p14:creationId xmlns:p14="http://schemas.microsoft.com/office/powerpoint/2010/main" val="65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EF3229-4101-45D2-876A-23C7E837E7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35E1832-32CB-4F6B-B3FD-370945BFA3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CA8E85A-24D1-4897-9714-867F85626C7B}"/>
              </a:ext>
            </a:extLst>
          </p:cNvPr>
          <p:cNvSpPr>
            <a:spLocks noGrp="1"/>
          </p:cNvSpPr>
          <p:nvPr>
            <p:ph type="dt" sz="half" idx="10"/>
          </p:nvPr>
        </p:nvSpPr>
        <p:spPr/>
        <p:txBody>
          <a:bodyPr/>
          <a:lstStyle/>
          <a:p>
            <a:fld id="{BD3A79B6-4CD8-4FE8-B57C-4ACE7443EB15}" type="datetimeFigureOut">
              <a:rPr lang="en-IN" smtClean="0"/>
              <a:t>01-05-2021</a:t>
            </a:fld>
            <a:endParaRPr lang="en-IN"/>
          </a:p>
        </p:txBody>
      </p:sp>
      <p:sp>
        <p:nvSpPr>
          <p:cNvPr id="5" name="Footer Placeholder 4">
            <a:extLst>
              <a:ext uri="{FF2B5EF4-FFF2-40B4-BE49-F238E27FC236}">
                <a16:creationId xmlns:a16="http://schemas.microsoft.com/office/drawing/2014/main" id="{7B2E4386-44B2-4786-959D-0F1652037BD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7E17151-391F-4DAF-9E42-D4BDCE8B9570}"/>
              </a:ext>
            </a:extLst>
          </p:cNvPr>
          <p:cNvSpPr>
            <a:spLocks noGrp="1"/>
          </p:cNvSpPr>
          <p:nvPr>
            <p:ph type="sldNum" sz="quarter" idx="12"/>
          </p:nvPr>
        </p:nvSpPr>
        <p:spPr/>
        <p:txBody>
          <a:bodyPr/>
          <a:lstStyle/>
          <a:p>
            <a:fld id="{7B030C69-2547-4335-A5CB-945356A9A06A}" type="slidenum">
              <a:rPr lang="en-IN" smtClean="0"/>
              <a:t>‹#›</a:t>
            </a:fld>
            <a:endParaRPr lang="en-IN"/>
          </a:p>
        </p:txBody>
      </p:sp>
    </p:spTree>
    <p:extLst>
      <p:ext uri="{BB962C8B-B14F-4D97-AF65-F5344CB8AC3E}">
        <p14:creationId xmlns:p14="http://schemas.microsoft.com/office/powerpoint/2010/main" val="3749798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A5ABD-5963-4931-AC5C-755E57737EA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0F22764-AC22-43B5-B6CF-AB87ADD26B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E0E9492-1DCC-47CE-9513-A0DA6917C823}"/>
              </a:ext>
            </a:extLst>
          </p:cNvPr>
          <p:cNvSpPr>
            <a:spLocks noGrp="1"/>
          </p:cNvSpPr>
          <p:nvPr>
            <p:ph type="dt" sz="half" idx="10"/>
          </p:nvPr>
        </p:nvSpPr>
        <p:spPr/>
        <p:txBody>
          <a:bodyPr/>
          <a:lstStyle/>
          <a:p>
            <a:fld id="{BD3A79B6-4CD8-4FE8-B57C-4ACE7443EB15}" type="datetimeFigureOut">
              <a:rPr lang="en-IN" smtClean="0"/>
              <a:t>01-05-2021</a:t>
            </a:fld>
            <a:endParaRPr lang="en-IN"/>
          </a:p>
        </p:txBody>
      </p:sp>
      <p:sp>
        <p:nvSpPr>
          <p:cNvPr id="5" name="Footer Placeholder 4">
            <a:extLst>
              <a:ext uri="{FF2B5EF4-FFF2-40B4-BE49-F238E27FC236}">
                <a16:creationId xmlns:a16="http://schemas.microsoft.com/office/drawing/2014/main" id="{C3D4A336-3615-4984-B6C1-1B8EEE197B0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E70C7CD-9668-4EA6-851B-CA7E1AC29254}"/>
              </a:ext>
            </a:extLst>
          </p:cNvPr>
          <p:cNvSpPr>
            <a:spLocks noGrp="1"/>
          </p:cNvSpPr>
          <p:nvPr>
            <p:ph type="sldNum" sz="quarter" idx="12"/>
          </p:nvPr>
        </p:nvSpPr>
        <p:spPr/>
        <p:txBody>
          <a:bodyPr/>
          <a:lstStyle/>
          <a:p>
            <a:fld id="{7B030C69-2547-4335-A5CB-945356A9A06A}" type="slidenum">
              <a:rPr lang="en-IN" smtClean="0"/>
              <a:t>‹#›</a:t>
            </a:fld>
            <a:endParaRPr lang="en-IN"/>
          </a:p>
        </p:txBody>
      </p:sp>
    </p:spTree>
    <p:extLst>
      <p:ext uri="{BB962C8B-B14F-4D97-AF65-F5344CB8AC3E}">
        <p14:creationId xmlns:p14="http://schemas.microsoft.com/office/powerpoint/2010/main" val="2339646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F9151-3949-4EFD-A47E-3ACF8DD11F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7D2411D-707D-4FA2-A5E0-5562787D95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679781-A1C8-4F88-B1AF-F2A189DEF673}"/>
              </a:ext>
            </a:extLst>
          </p:cNvPr>
          <p:cNvSpPr>
            <a:spLocks noGrp="1"/>
          </p:cNvSpPr>
          <p:nvPr>
            <p:ph type="dt" sz="half" idx="10"/>
          </p:nvPr>
        </p:nvSpPr>
        <p:spPr/>
        <p:txBody>
          <a:bodyPr/>
          <a:lstStyle/>
          <a:p>
            <a:fld id="{BD3A79B6-4CD8-4FE8-B57C-4ACE7443EB15}" type="datetimeFigureOut">
              <a:rPr lang="en-IN" smtClean="0"/>
              <a:t>01-05-2021</a:t>
            </a:fld>
            <a:endParaRPr lang="en-IN"/>
          </a:p>
        </p:txBody>
      </p:sp>
      <p:sp>
        <p:nvSpPr>
          <p:cNvPr id="5" name="Footer Placeholder 4">
            <a:extLst>
              <a:ext uri="{FF2B5EF4-FFF2-40B4-BE49-F238E27FC236}">
                <a16:creationId xmlns:a16="http://schemas.microsoft.com/office/drawing/2014/main" id="{D3D1A876-347A-4A57-9C80-E679253A584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7A11D92-F5D7-4FC5-A513-544EEB367F7E}"/>
              </a:ext>
            </a:extLst>
          </p:cNvPr>
          <p:cNvSpPr>
            <a:spLocks noGrp="1"/>
          </p:cNvSpPr>
          <p:nvPr>
            <p:ph type="sldNum" sz="quarter" idx="12"/>
          </p:nvPr>
        </p:nvSpPr>
        <p:spPr/>
        <p:txBody>
          <a:bodyPr/>
          <a:lstStyle/>
          <a:p>
            <a:fld id="{7B030C69-2547-4335-A5CB-945356A9A06A}" type="slidenum">
              <a:rPr lang="en-IN" smtClean="0"/>
              <a:t>‹#›</a:t>
            </a:fld>
            <a:endParaRPr lang="en-IN"/>
          </a:p>
        </p:txBody>
      </p:sp>
    </p:spTree>
    <p:extLst>
      <p:ext uri="{BB962C8B-B14F-4D97-AF65-F5344CB8AC3E}">
        <p14:creationId xmlns:p14="http://schemas.microsoft.com/office/powerpoint/2010/main" val="1463414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30D2E-3F21-4410-828E-C084BA0B497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90A6E70-052D-460C-908E-992CCF73AF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2178BDFE-A10C-45F0-A9DB-66167A6C0C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B2E025F1-D362-4A04-AA49-E33D1AD318B5}"/>
              </a:ext>
            </a:extLst>
          </p:cNvPr>
          <p:cNvSpPr>
            <a:spLocks noGrp="1"/>
          </p:cNvSpPr>
          <p:nvPr>
            <p:ph type="dt" sz="half" idx="10"/>
          </p:nvPr>
        </p:nvSpPr>
        <p:spPr/>
        <p:txBody>
          <a:bodyPr/>
          <a:lstStyle/>
          <a:p>
            <a:fld id="{BD3A79B6-4CD8-4FE8-B57C-4ACE7443EB15}" type="datetimeFigureOut">
              <a:rPr lang="en-IN" smtClean="0"/>
              <a:t>01-05-2021</a:t>
            </a:fld>
            <a:endParaRPr lang="en-IN"/>
          </a:p>
        </p:txBody>
      </p:sp>
      <p:sp>
        <p:nvSpPr>
          <p:cNvPr id="6" name="Footer Placeholder 5">
            <a:extLst>
              <a:ext uri="{FF2B5EF4-FFF2-40B4-BE49-F238E27FC236}">
                <a16:creationId xmlns:a16="http://schemas.microsoft.com/office/drawing/2014/main" id="{26A7944D-6DDD-4B05-8176-745A3D2921B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4987A2A-5657-46EA-8830-3E5BDDEC31ED}"/>
              </a:ext>
            </a:extLst>
          </p:cNvPr>
          <p:cNvSpPr>
            <a:spLocks noGrp="1"/>
          </p:cNvSpPr>
          <p:nvPr>
            <p:ph type="sldNum" sz="quarter" idx="12"/>
          </p:nvPr>
        </p:nvSpPr>
        <p:spPr/>
        <p:txBody>
          <a:bodyPr/>
          <a:lstStyle/>
          <a:p>
            <a:fld id="{7B030C69-2547-4335-A5CB-945356A9A06A}" type="slidenum">
              <a:rPr lang="en-IN" smtClean="0"/>
              <a:t>‹#›</a:t>
            </a:fld>
            <a:endParaRPr lang="en-IN"/>
          </a:p>
        </p:txBody>
      </p:sp>
    </p:spTree>
    <p:extLst>
      <p:ext uri="{BB962C8B-B14F-4D97-AF65-F5344CB8AC3E}">
        <p14:creationId xmlns:p14="http://schemas.microsoft.com/office/powerpoint/2010/main" val="3078660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52D47-AF7D-4C09-B387-6453D8273E8E}"/>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855B9B0-365A-4D55-9F38-26AC12D5BA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032F6E-62AA-40F4-8BD5-0D205216D1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2A16E16B-0C39-4FA6-90E9-2E3F2B4CE5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6463A4-C927-4FB4-A888-DE4CED9929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521F382F-F22A-4E60-95A9-76F2B6338080}"/>
              </a:ext>
            </a:extLst>
          </p:cNvPr>
          <p:cNvSpPr>
            <a:spLocks noGrp="1"/>
          </p:cNvSpPr>
          <p:nvPr>
            <p:ph type="dt" sz="half" idx="10"/>
          </p:nvPr>
        </p:nvSpPr>
        <p:spPr/>
        <p:txBody>
          <a:bodyPr/>
          <a:lstStyle/>
          <a:p>
            <a:fld id="{BD3A79B6-4CD8-4FE8-B57C-4ACE7443EB15}" type="datetimeFigureOut">
              <a:rPr lang="en-IN" smtClean="0"/>
              <a:t>01-05-2021</a:t>
            </a:fld>
            <a:endParaRPr lang="en-IN"/>
          </a:p>
        </p:txBody>
      </p:sp>
      <p:sp>
        <p:nvSpPr>
          <p:cNvPr id="8" name="Footer Placeholder 7">
            <a:extLst>
              <a:ext uri="{FF2B5EF4-FFF2-40B4-BE49-F238E27FC236}">
                <a16:creationId xmlns:a16="http://schemas.microsoft.com/office/drawing/2014/main" id="{B10A6ACD-316B-4789-A714-77493E1E567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4D57C603-EA28-42A2-A395-F9A01918C44E}"/>
              </a:ext>
            </a:extLst>
          </p:cNvPr>
          <p:cNvSpPr>
            <a:spLocks noGrp="1"/>
          </p:cNvSpPr>
          <p:nvPr>
            <p:ph type="sldNum" sz="quarter" idx="12"/>
          </p:nvPr>
        </p:nvSpPr>
        <p:spPr/>
        <p:txBody>
          <a:bodyPr/>
          <a:lstStyle/>
          <a:p>
            <a:fld id="{7B030C69-2547-4335-A5CB-945356A9A06A}" type="slidenum">
              <a:rPr lang="en-IN" smtClean="0"/>
              <a:t>‹#›</a:t>
            </a:fld>
            <a:endParaRPr lang="en-IN"/>
          </a:p>
        </p:txBody>
      </p:sp>
    </p:spTree>
    <p:extLst>
      <p:ext uri="{BB962C8B-B14F-4D97-AF65-F5344CB8AC3E}">
        <p14:creationId xmlns:p14="http://schemas.microsoft.com/office/powerpoint/2010/main" val="874578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0D5C9-A398-44AD-80E4-862B87E9FD3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1BFA1B47-8D5C-44FA-A830-682C37F3BDA2}"/>
              </a:ext>
            </a:extLst>
          </p:cNvPr>
          <p:cNvSpPr>
            <a:spLocks noGrp="1"/>
          </p:cNvSpPr>
          <p:nvPr>
            <p:ph type="dt" sz="half" idx="10"/>
          </p:nvPr>
        </p:nvSpPr>
        <p:spPr/>
        <p:txBody>
          <a:bodyPr/>
          <a:lstStyle/>
          <a:p>
            <a:fld id="{BD3A79B6-4CD8-4FE8-B57C-4ACE7443EB15}" type="datetimeFigureOut">
              <a:rPr lang="en-IN" smtClean="0"/>
              <a:t>01-05-2021</a:t>
            </a:fld>
            <a:endParaRPr lang="en-IN"/>
          </a:p>
        </p:txBody>
      </p:sp>
      <p:sp>
        <p:nvSpPr>
          <p:cNvPr id="4" name="Footer Placeholder 3">
            <a:extLst>
              <a:ext uri="{FF2B5EF4-FFF2-40B4-BE49-F238E27FC236}">
                <a16:creationId xmlns:a16="http://schemas.microsoft.com/office/drawing/2014/main" id="{C3196C20-D2A5-43C0-87C2-AC9AD5117DE1}"/>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8BADCD94-D7E9-4957-A6B7-C27AF75899C9}"/>
              </a:ext>
            </a:extLst>
          </p:cNvPr>
          <p:cNvSpPr>
            <a:spLocks noGrp="1"/>
          </p:cNvSpPr>
          <p:nvPr>
            <p:ph type="sldNum" sz="quarter" idx="12"/>
          </p:nvPr>
        </p:nvSpPr>
        <p:spPr/>
        <p:txBody>
          <a:bodyPr/>
          <a:lstStyle/>
          <a:p>
            <a:fld id="{7B030C69-2547-4335-A5CB-945356A9A06A}" type="slidenum">
              <a:rPr lang="en-IN" smtClean="0"/>
              <a:t>‹#›</a:t>
            </a:fld>
            <a:endParaRPr lang="en-IN"/>
          </a:p>
        </p:txBody>
      </p:sp>
    </p:spTree>
    <p:extLst>
      <p:ext uri="{BB962C8B-B14F-4D97-AF65-F5344CB8AC3E}">
        <p14:creationId xmlns:p14="http://schemas.microsoft.com/office/powerpoint/2010/main" val="3020305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3882D0-94BE-43CF-AF7B-E1B5A04FCC96}"/>
              </a:ext>
            </a:extLst>
          </p:cNvPr>
          <p:cNvSpPr>
            <a:spLocks noGrp="1"/>
          </p:cNvSpPr>
          <p:nvPr>
            <p:ph type="dt" sz="half" idx="10"/>
          </p:nvPr>
        </p:nvSpPr>
        <p:spPr/>
        <p:txBody>
          <a:bodyPr/>
          <a:lstStyle/>
          <a:p>
            <a:fld id="{BD3A79B6-4CD8-4FE8-B57C-4ACE7443EB15}" type="datetimeFigureOut">
              <a:rPr lang="en-IN" smtClean="0"/>
              <a:t>01-05-2021</a:t>
            </a:fld>
            <a:endParaRPr lang="en-IN"/>
          </a:p>
        </p:txBody>
      </p:sp>
      <p:sp>
        <p:nvSpPr>
          <p:cNvPr id="3" name="Footer Placeholder 2">
            <a:extLst>
              <a:ext uri="{FF2B5EF4-FFF2-40B4-BE49-F238E27FC236}">
                <a16:creationId xmlns:a16="http://schemas.microsoft.com/office/drawing/2014/main" id="{AF948A92-31DB-4E4B-87B8-4FA6072A5F9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3624B3DD-A481-47C7-BD94-BD46E40C2FDF}"/>
              </a:ext>
            </a:extLst>
          </p:cNvPr>
          <p:cNvSpPr>
            <a:spLocks noGrp="1"/>
          </p:cNvSpPr>
          <p:nvPr>
            <p:ph type="sldNum" sz="quarter" idx="12"/>
          </p:nvPr>
        </p:nvSpPr>
        <p:spPr/>
        <p:txBody>
          <a:bodyPr/>
          <a:lstStyle/>
          <a:p>
            <a:fld id="{7B030C69-2547-4335-A5CB-945356A9A06A}" type="slidenum">
              <a:rPr lang="en-IN" smtClean="0"/>
              <a:t>‹#›</a:t>
            </a:fld>
            <a:endParaRPr lang="en-IN"/>
          </a:p>
        </p:txBody>
      </p:sp>
    </p:spTree>
    <p:extLst>
      <p:ext uri="{BB962C8B-B14F-4D97-AF65-F5344CB8AC3E}">
        <p14:creationId xmlns:p14="http://schemas.microsoft.com/office/powerpoint/2010/main" val="3910506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813BF-821B-4C0F-935C-2693055CF3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E747A82F-1AE9-413C-A324-E064B7CC9D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C99D365-9B6C-46A5-B016-8EEBC620A0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5C8DE5-036F-4B1F-BCE9-1F3394CC3656}"/>
              </a:ext>
            </a:extLst>
          </p:cNvPr>
          <p:cNvSpPr>
            <a:spLocks noGrp="1"/>
          </p:cNvSpPr>
          <p:nvPr>
            <p:ph type="dt" sz="half" idx="10"/>
          </p:nvPr>
        </p:nvSpPr>
        <p:spPr/>
        <p:txBody>
          <a:bodyPr/>
          <a:lstStyle/>
          <a:p>
            <a:fld id="{BD3A79B6-4CD8-4FE8-B57C-4ACE7443EB15}" type="datetimeFigureOut">
              <a:rPr lang="en-IN" smtClean="0"/>
              <a:t>01-05-2021</a:t>
            </a:fld>
            <a:endParaRPr lang="en-IN"/>
          </a:p>
        </p:txBody>
      </p:sp>
      <p:sp>
        <p:nvSpPr>
          <p:cNvPr id="6" name="Footer Placeholder 5">
            <a:extLst>
              <a:ext uri="{FF2B5EF4-FFF2-40B4-BE49-F238E27FC236}">
                <a16:creationId xmlns:a16="http://schemas.microsoft.com/office/drawing/2014/main" id="{C5B9231E-1912-4DA9-957C-32848DBAD0C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C78AB0E-D1CE-4E25-8B99-A7D0043C8AF1}"/>
              </a:ext>
            </a:extLst>
          </p:cNvPr>
          <p:cNvSpPr>
            <a:spLocks noGrp="1"/>
          </p:cNvSpPr>
          <p:nvPr>
            <p:ph type="sldNum" sz="quarter" idx="12"/>
          </p:nvPr>
        </p:nvSpPr>
        <p:spPr/>
        <p:txBody>
          <a:bodyPr/>
          <a:lstStyle/>
          <a:p>
            <a:fld id="{7B030C69-2547-4335-A5CB-945356A9A06A}" type="slidenum">
              <a:rPr lang="en-IN" smtClean="0"/>
              <a:t>‹#›</a:t>
            </a:fld>
            <a:endParaRPr lang="en-IN"/>
          </a:p>
        </p:txBody>
      </p:sp>
    </p:spTree>
    <p:extLst>
      <p:ext uri="{BB962C8B-B14F-4D97-AF65-F5344CB8AC3E}">
        <p14:creationId xmlns:p14="http://schemas.microsoft.com/office/powerpoint/2010/main" val="3648648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6B255-5EC8-4DC8-96AB-D71CF3FFE5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23C43B3F-348D-4E2C-AD7D-E2B1221CCA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E291F21C-92FD-4E83-A3FB-5A3DBAD369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1DF5B1-8170-47C0-BADB-0BA7BA240C6F}"/>
              </a:ext>
            </a:extLst>
          </p:cNvPr>
          <p:cNvSpPr>
            <a:spLocks noGrp="1"/>
          </p:cNvSpPr>
          <p:nvPr>
            <p:ph type="dt" sz="half" idx="10"/>
          </p:nvPr>
        </p:nvSpPr>
        <p:spPr/>
        <p:txBody>
          <a:bodyPr/>
          <a:lstStyle/>
          <a:p>
            <a:fld id="{BD3A79B6-4CD8-4FE8-B57C-4ACE7443EB15}" type="datetimeFigureOut">
              <a:rPr lang="en-IN" smtClean="0"/>
              <a:t>01-05-2021</a:t>
            </a:fld>
            <a:endParaRPr lang="en-IN"/>
          </a:p>
        </p:txBody>
      </p:sp>
      <p:sp>
        <p:nvSpPr>
          <p:cNvPr id="6" name="Footer Placeholder 5">
            <a:extLst>
              <a:ext uri="{FF2B5EF4-FFF2-40B4-BE49-F238E27FC236}">
                <a16:creationId xmlns:a16="http://schemas.microsoft.com/office/drawing/2014/main" id="{EC225911-54A1-4E69-B8D5-9E4ED81725A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200AE70-25FB-4705-AF5F-A127715B8BF8}"/>
              </a:ext>
            </a:extLst>
          </p:cNvPr>
          <p:cNvSpPr>
            <a:spLocks noGrp="1"/>
          </p:cNvSpPr>
          <p:nvPr>
            <p:ph type="sldNum" sz="quarter" idx="12"/>
          </p:nvPr>
        </p:nvSpPr>
        <p:spPr/>
        <p:txBody>
          <a:bodyPr/>
          <a:lstStyle/>
          <a:p>
            <a:fld id="{7B030C69-2547-4335-A5CB-945356A9A06A}" type="slidenum">
              <a:rPr lang="en-IN" smtClean="0"/>
              <a:t>‹#›</a:t>
            </a:fld>
            <a:endParaRPr lang="en-IN"/>
          </a:p>
        </p:txBody>
      </p:sp>
    </p:spTree>
    <p:extLst>
      <p:ext uri="{BB962C8B-B14F-4D97-AF65-F5344CB8AC3E}">
        <p14:creationId xmlns:p14="http://schemas.microsoft.com/office/powerpoint/2010/main" val="3228773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AAE1BA-E477-460A-B0BE-1F874E446B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715BB3E-4758-4D8B-B182-20B25AE255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62DF92B-132D-4A5F-9E9E-2F741932CE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3A79B6-4CD8-4FE8-B57C-4ACE7443EB15}" type="datetimeFigureOut">
              <a:rPr lang="en-IN" smtClean="0"/>
              <a:t>01-05-2021</a:t>
            </a:fld>
            <a:endParaRPr lang="en-IN"/>
          </a:p>
        </p:txBody>
      </p:sp>
      <p:sp>
        <p:nvSpPr>
          <p:cNvPr id="5" name="Footer Placeholder 4">
            <a:extLst>
              <a:ext uri="{FF2B5EF4-FFF2-40B4-BE49-F238E27FC236}">
                <a16:creationId xmlns:a16="http://schemas.microsoft.com/office/drawing/2014/main" id="{F902F414-66A7-4310-8473-B50763F24C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827C5EB1-1AE1-4D8F-877D-D7153B35D7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030C69-2547-4335-A5CB-945356A9A06A}" type="slidenum">
              <a:rPr lang="en-IN" smtClean="0"/>
              <a:t>‹#›</a:t>
            </a:fld>
            <a:endParaRPr lang="en-IN"/>
          </a:p>
        </p:txBody>
      </p:sp>
    </p:spTree>
    <p:extLst>
      <p:ext uri="{BB962C8B-B14F-4D97-AF65-F5344CB8AC3E}">
        <p14:creationId xmlns:p14="http://schemas.microsoft.com/office/powerpoint/2010/main" val="4194086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ructure and functions of nephron assignment">
            <a:extLst>
              <a:ext uri="{FF2B5EF4-FFF2-40B4-BE49-F238E27FC236}">
                <a16:creationId xmlns:a16="http://schemas.microsoft.com/office/drawing/2014/main" id="{5C58DE46-F801-4049-8342-FCEA9572BD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26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0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242" name="Picture 2" descr="Renal Physiology">
            <a:extLst>
              <a:ext uri="{FF2B5EF4-FFF2-40B4-BE49-F238E27FC236}">
                <a16:creationId xmlns:a16="http://schemas.microsoft.com/office/drawing/2014/main" id="{89C7FCC7-EA22-479A-B051-7944D790C7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69" r="-1" b="25480"/>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2209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Picture 2" descr="Renal physiology-1">
            <a:extLst>
              <a:ext uri="{FF2B5EF4-FFF2-40B4-BE49-F238E27FC236}">
                <a16:creationId xmlns:a16="http://schemas.microsoft.com/office/drawing/2014/main" id="{560F3BC0-22D5-469D-9F48-C6AE9CD0A5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490" b="1451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2622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Isosceles Triangle 8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Chap23 powerpoint 97 03">
            <a:extLst>
              <a:ext uri="{FF2B5EF4-FFF2-40B4-BE49-F238E27FC236}">
                <a16:creationId xmlns:a16="http://schemas.microsoft.com/office/drawing/2014/main" id="{5DCB33F5-4848-4EBC-9B08-910895027BB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99160" y="0"/>
            <a:ext cx="10534859" cy="685799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3" name="Isosceles Triangle 8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2499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Vertebrate kidney structure and function ap biology chapter ppt download">
            <a:extLst>
              <a:ext uri="{FF2B5EF4-FFF2-40B4-BE49-F238E27FC236}">
                <a16:creationId xmlns:a16="http://schemas.microsoft.com/office/drawing/2014/main" id="{95CD439A-88FF-455A-9473-ED0CC463DC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03" b="1149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0063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7">
            <a:extLst>
              <a:ext uri="{FF2B5EF4-FFF2-40B4-BE49-F238E27FC236}">
                <a16:creationId xmlns:a16="http://schemas.microsoft.com/office/drawing/2014/main" id="{3D7866E5-8776-4799-AC71-18196E94626A}"/>
              </a:ext>
            </a:extLst>
          </p:cNvPr>
          <p:cNvSpPr>
            <a:spLocks noChangeArrowheads="1"/>
          </p:cNvSpPr>
          <p:nvPr/>
        </p:nvSpPr>
        <p:spPr bwMode="auto">
          <a:xfrm>
            <a:off x="3962400" y="228600"/>
            <a:ext cx="60198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graphicFrame>
        <p:nvGraphicFramePr>
          <p:cNvPr id="3081" name="Object 9">
            <a:extLst>
              <a:ext uri="{FF2B5EF4-FFF2-40B4-BE49-F238E27FC236}">
                <a16:creationId xmlns:a16="http://schemas.microsoft.com/office/drawing/2014/main" id="{4DE9B968-F817-4DB0-8F8B-B3F5031949FC}"/>
              </a:ext>
            </a:extLst>
          </p:cNvPr>
          <p:cNvGraphicFramePr>
            <a:graphicFrameLocks noChangeAspect="1"/>
          </p:cNvGraphicFramePr>
          <p:nvPr/>
        </p:nvGraphicFramePr>
        <p:xfrm>
          <a:off x="3962400" y="1752600"/>
          <a:ext cx="4476750" cy="4495800"/>
        </p:xfrm>
        <a:graphic>
          <a:graphicData uri="http://schemas.openxmlformats.org/presentationml/2006/ole">
            <mc:AlternateContent xmlns:mc="http://schemas.openxmlformats.org/markup-compatibility/2006">
              <mc:Choice xmlns:v="urn:schemas-microsoft-com:vml" Requires="v">
                <p:oleObj spid="_x0000_s3090" name="Image" r:id="rId3" imgW="2681257" imgH="2693964" progId="Photoshop.Image.5">
                  <p:embed/>
                </p:oleObj>
              </mc:Choice>
              <mc:Fallback>
                <p:oleObj name="Image" r:id="rId3" imgW="2681257" imgH="2693964" progId="Photoshop.Image.5">
                  <p:embed/>
                  <p:pic>
                    <p:nvPicPr>
                      <p:cNvPr id="3081" name="Object 9">
                        <a:extLst>
                          <a:ext uri="{FF2B5EF4-FFF2-40B4-BE49-F238E27FC236}">
                            <a16:creationId xmlns:a16="http://schemas.microsoft.com/office/drawing/2014/main" id="{4DE9B968-F817-4DB0-8F8B-B3F5031949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752600"/>
                        <a:ext cx="447675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4" name="Rectangle 12">
            <a:extLst>
              <a:ext uri="{FF2B5EF4-FFF2-40B4-BE49-F238E27FC236}">
                <a16:creationId xmlns:a16="http://schemas.microsoft.com/office/drawing/2014/main" id="{9FBF4C21-5EEB-428D-A58F-B944D54BC088}"/>
              </a:ext>
            </a:extLst>
          </p:cNvPr>
          <p:cNvSpPr>
            <a:spLocks noChangeArrowheads="1"/>
          </p:cNvSpPr>
          <p:nvPr/>
        </p:nvSpPr>
        <p:spPr bwMode="auto">
          <a:xfrm>
            <a:off x="2590800" y="685801"/>
            <a:ext cx="7086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 algn="l"/>
                <a:tab pos="0" algn="l"/>
                <a:tab pos="457200" algn="l"/>
                <a:tab pos="914400" algn="l"/>
                <a:tab pos="1371600" algn="l"/>
              </a:tabLst>
              <a:defRPr sz="2400">
                <a:solidFill>
                  <a:schemeClr val="tx1"/>
                </a:solidFill>
                <a:latin typeface="Times New Roman" panose="02020603050405020304" pitchFamily="18" charset="0"/>
              </a:defRPr>
            </a:lvl1pPr>
            <a:lvl2pPr>
              <a:tabLst>
                <a:tab pos="-457200" algn="l"/>
                <a:tab pos="0" algn="l"/>
                <a:tab pos="457200" algn="l"/>
                <a:tab pos="914400" algn="l"/>
                <a:tab pos="1371600" algn="l"/>
              </a:tabLst>
              <a:defRPr sz="2400">
                <a:solidFill>
                  <a:schemeClr val="tx1"/>
                </a:solidFill>
                <a:latin typeface="Times New Roman" panose="02020603050405020304" pitchFamily="18" charset="0"/>
              </a:defRPr>
            </a:lvl2pPr>
            <a:lvl3pPr>
              <a:tabLst>
                <a:tab pos="-457200" algn="l"/>
                <a:tab pos="0" algn="l"/>
                <a:tab pos="457200" algn="l"/>
                <a:tab pos="914400" algn="l"/>
                <a:tab pos="1371600" algn="l"/>
              </a:tabLst>
              <a:defRPr sz="2400">
                <a:solidFill>
                  <a:schemeClr val="tx1"/>
                </a:solidFill>
                <a:latin typeface="Times New Roman" panose="02020603050405020304" pitchFamily="18" charset="0"/>
              </a:defRPr>
            </a:lvl3pPr>
            <a:lvl4pPr>
              <a:tabLst>
                <a:tab pos="-457200" algn="l"/>
                <a:tab pos="0" algn="l"/>
                <a:tab pos="457200" algn="l"/>
                <a:tab pos="914400" algn="l"/>
                <a:tab pos="1371600" algn="l"/>
              </a:tabLst>
              <a:defRPr sz="2400">
                <a:solidFill>
                  <a:schemeClr val="tx1"/>
                </a:solidFill>
                <a:latin typeface="Times New Roman" panose="02020603050405020304" pitchFamily="18" charset="0"/>
              </a:defRPr>
            </a:lvl4pPr>
            <a:lvl5pPr>
              <a:tabLst>
                <a:tab pos="-457200" algn="l"/>
                <a:tab pos="0" algn="l"/>
                <a:tab pos="457200" algn="l"/>
                <a:tab pos="914400" algn="l"/>
                <a:tab pos="1371600" algn="l"/>
              </a:tabLst>
              <a:defRPr sz="2400">
                <a:solidFill>
                  <a:schemeClr val="tx1"/>
                </a:solidFill>
                <a:latin typeface="Times New Roman" panose="02020603050405020304" pitchFamily="18" charset="0"/>
              </a:defRPr>
            </a:lvl5pPr>
            <a:lvl6pPr fontAlgn="base">
              <a:spcBef>
                <a:spcPct val="0"/>
              </a:spcBef>
              <a:spcAft>
                <a:spcPct val="0"/>
              </a:spcAft>
              <a:tabLst>
                <a:tab pos="-457200" algn="l"/>
                <a:tab pos="0" algn="l"/>
                <a:tab pos="457200" algn="l"/>
                <a:tab pos="914400" algn="l"/>
                <a:tab pos="1371600" algn="l"/>
              </a:tabLst>
              <a:defRPr sz="2400">
                <a:solidFill>
                  <a:schemeClr val="tx1"/>
                </a:solidFill>
                <a:latin typeface="Times New Roman" panose="02020603050405020304" pitchFamily="18" charset="0"/>
              </a:defRPr>
            </a:lvl6pPr>
            <a:lvl7pPr fontAlgn="base">
              <a:spcBef>
                <a:spcPct val="0"/>
              </a:spcBef>
              <a:spcAft>
                <a:spcPct val="0"/>
              </a:spcAft>
              <a:tabLst>
                <a:tab pos="-457200" algn="l"/>
                <a:tab pos="0" algn="l"/>
                <a:tab pos="457200" algn="l"/>
                <a:tab pos="914400" algn="l"/>
                <a:tab pos="1371600" algn="l"/>
              </a:tabLst>
              <a:defRPr sz="2400">
                <a:solidFill>
                  <a:schemeClr val="tx1"/>
                </a:solidFill>
                <a:latin typeface="Times New Roman" panose="02020603050405020304" pitchFamily="18" charset="0"/>
              </a:defRPr>
            </a:lvl7pPr>
            <a:lvl8pPr fontAlgn="base">
              <a:spcBef>
                <a:spcPct val="0"/>
              </a:spcBef>
              <a:spcAft>
                <a:spcPct val="0"/>
              </a:spcAft>
              <a:tabLst>
                <a:tab pos="-457200" algn="l"/>
                <a:tab pos="0" algn="l"/>
                <a:tab pos="457200" algn="l"/>
                <a:tab pos="914400" algn="l"/>
                <a:tab pos="1371600" algn="l"/>
              </a:tabLst>
              <a:defRPr sz="2400">
                <a:solidFill>
                  <a:schemeClr val="tx1"/>
                </a:solidFill>
                <a:latin typeface="Times New Roman" panose="02020603050405020304" pitchFamily="18" charset="0"/>
              </a:defRPr>
            </a:lvl8pPr>
            <a:lvl9pPr fontAlgn="base">
              <a:spcBef>
                <a:spcPct val="0"/>
              </a:spcBef>
              <a:spcAft>
                <a:spcPct val="0"/>
              </a:spcAft>
              <a:tabLst>
                <a:tab pos="-457200" algn="l"/>
                <a:tab pos="0" algn="l"/>
                <a:tab pos="457200" algn="l"/>
                <a:tab pos="914400" algn="l"/>
                <a:tab pos="1371600" algn="l"/>
              </a:tabLst>
              <a:defRPr sz="2400">
                <a:solidFill>
                  <a:schemeClr val="tx1"/>
                </a:solidFill>
                <a:latin typeface="Times New Roman" panose="02020603050405020304" pitchFamily="18" charset="0"/>
              </a:defRPr>
            </a:lvl9pPr>
          </a:lstStyle>
          <a:p>
            <a:pPr algn="ctr"/>
            <a:r>
              <a:rPr lang="en-US" altLang="en-US" sz="2800" b="1">
                <a:solidFill>
                  <a:srgbClr val="FF3300"/>
                </a:solidFill>
                <a:latin typeface="Arial" panose="020B0604020202020204" pitchFamily="34" charset="0"/>
                <a:cs typeface="Times New Roman" panose="02020603050405020304" pitchFamily="18" charset="0"/>
              </a:rPr>
              <a:t> Composition of the Urinary System</a:t>
            </a:r>
            <a:endParaRPr lang="en-US" altLang="en-US" sz="2800" b="1">
              <a:solidFill>
                <a:srgbClr val="FF3300"/>
              </a:solidFill>
              <a:cs typeface="Times New Roman" panose="02020603050405020304" pitchFamily="18" charset="0"/>
            </a:endParaRPr>
          </a:p>
        </p:txBody>
      </p:sp>
      <p:sp>
        <p:nvSpPr>
          <p:cNvPr id="3085" name="AutoShape 13">
            <a:extLst>
              <a:ext uri="{FF2B5EF4-FFF2-40B4-BE49-F238E27FC236}">
                <a16:creationId xmlns:a16="http://schemas.microsoft.com/office/drawing/2014/main" id="{07D36F36-CB62-48CF-8489-D68889E65674}"/>
              </a:ext>
            </a:extLst>
          </p:cNvPr>
          <p:cNvSpPr>
            <a:spLocks noChangeArrowheads="1"/>
          </p:cNvSpPr>
          <p:nvPr/>
        </p:nvSpPr>
        <p:spPr bwMode="auto">
          <a:xfrm>
            <a:off x="8229600" y="3048000"/>
            <a:ext cx="457200" cy="381000"/>
          </a:xfrm>
          <a:prstGeom prst="irregularSeal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6">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8">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22" name="Group 9">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18" name="Freeform: Shape 17">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23" name="Group 10">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2" name="Group 11">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6" name="Freeform: Shape 15">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4" name="Group 12">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14" name="Freeform: Shape 13">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14">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Rectangle 1">
            <a:extLst>
              <a:ext uri="{FF2B5EF4-FFF2-40B4-BE49-F238E27FC236}">
                <a16:creationId xmlns:a16="http://schemas.microsoft.com/office/drawing/2014/main" id="{0C5EAC9E-7612-4862-AD64-263828538B00}"/>
              </a:ext>
            </a:extLst>
          </p:cNvPr>
          <p:cNvSpPr/>
          <p:nvPr/>
        </p:nvSpPr>
        <p:spPr>
          <a:xfrm>
            <a:off x="5064761" y="1813019"/>
            <a:ext cx="6140449" cy="3952648"/>
          </a:xfrm>
          <a:prstGeom prst="rect">
            <a:avLst/>
          </a:prstGeom>
        </p:spPr>
        <p:txBody>
          <a:bodyPr vert="horz" lIns="91440" tIns="45720" rIns="91440" bIns="45720" rtlCol="0">
            <a:normAutofit/>
          </a:bodyPr>
          <a:lstStyle/>
          <a:p>
            <a:pPr marL="114300" indent="-342900" fontAlgn="base">
              <a:lnSpc>
                <a:spcPct val="90000"/>
              </a:lnSpc>
              <a:spcAft>
                <a:spcPts val="600"/>
              </a:spcAft>
              <a:buFont typeface="Wingdings" panose="05000000000000000000" pitchFamily="2" charset="2"/>
              <a:buChar char="v"/>
            </a:pPr>
            <a:r>
              <a:rPr lang="en-US" sz="2400" b="0" i="0" dirty="0">
                <a:solidFill>
                  <a:srgbClr val="FF0000">
                    <a:alpha val="80000"/>
                  </a:srgbClr>
                </a:solidFill>
                <a:effectLst/>
              </a:rPr>
              <a:t>There are three major regions of the kidney: </a:t>
            </a:r>
          </a:p>
          <a:p>
            <a:pPr indent="-228600" fontAlgn="base">
              <a:lnSpc>
                <a:spcPct val="90000"/>
              </a:lnSpc>
              <a:spcAft>
                <a:spcPts val="600"/>
              </a:spcAft>
              <a:buFont typeface="Arial" panose="020B0604020202020204" pitchFamily="34" charset="0"/>
              <a:buChar char="•"/>
            </a:pPr>
            <a:r>
              <a:rPr lang="en-US" sz="2400" b="0" i="0" dirty="0">
                <a:solidFill>
                  <a:schemeClr val="tx1">
                    <a:alpha val="80000"/>
                  </a:schemeClr>
                </a:solidFill>
                <a:effectLst/>
              </a:rPr>
              <a:t>Renal cortex</a:t>
            </a:r>
          </a:p>
          <a:p>
            <a:pPr indent="-228600" fontAlgn="base">
              <a:lnSpc>
                <a:spcPct val="90000"/>
              </a:lnSpc>
              <a:spcAft>
                <a:spcPts val="600"/>
              </a:spcAft>
              <a:buFont typeface="Arial" panose="020B0604020202020204" pitchFamily="34" charset="0"/>
              <a:buChar char="•"/>
            </a:pPr>
            <a:r>
              <a:rPr lang="en-US" sz="2400" b="0" i="0" dirty="0">
                <a:solidFill>
                  <a:schemeClr val="tx1">
                    <a:alpha val="80000"/>
                  </a:schemeClr>
                </a:solidFill>
                <a:effectLst/>
              </a:rPr>
              <a:t>Renal medulla</a:t>
            </a:r>
          </a:p>
          <a:p>
            <a:pPr indent="-228600" fontAlgn="base">
              <a:lnSpc>
                <a:spcPct val="90000"/>
              </a:lnSpc>
              <a:spcAft>
                <a:spcPts val="600"/>
              </a:spcAft>
              <a:buFont typeface="Arial" panose="020B0604020202020204" pitchFamily="34" charset="0"/>
              <a:buChar char="•"/>
            </a:pPr>
            <a:r>
              <a:rPr lang="en-US" sz="2400" b="0" i="0" dirty="0">
                <a:solidFill>
                  <a:schemeClr val="tx1">
                    <a:alpha val="80000"/>
                  </a:schemeClr>
                </a:solidFill>
                <a:effectLst/>
              </a:rPr>
              <a:t>Renal pelvis</a:t>
            </a:r>
          </a:p>
        </p:txBody>
      </p:sp>
    </p:spTree>
    <p:extLst>
      <p:ext uri="{BB962C8B-B14F-4D97-AF65-F5344CB8AC3E}">
        <p14:creationId xmlns:p14="http://schemas.microsoft.com/office/powerpoint/2010/main" val="329320823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idney anatomy, physiology and disorders">
            <a:extLst>
              <a:ext uri="{FF2B5EF4-FFF2-40B4-BE49-F238E27FC236}">
                <a16:creationId xmlns:a16="http://schemas.microsoft.com/office/drawing/2014/main" id="{F9753DAB-59CE-4044-8338-098055AA90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714"/>
            <a:ext cx="12192000" cy="6931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85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8" name="Picture 2" descr="Learn Structure of the Kidney in 3 minutes.">
            <a:extLst>
              <a:ext uri="{FF2B5EF4-FFF2-40B4-BE49-F238E27FC236}">
                <a16:creationId xmlns:a16="http://schemas.microsoft.com/office/drawing/2014/main" id="{C8C2F53E-A77B-41D5-B0B9-D5836C530C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22" r="20379" b="-1"/>
          <a:stretch/>
        </p:blipFill>
        <p:spPr bwMode="auto">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AB740B4-7185-404C-958F-C98BC001CD57}"/>
              </a:ext>
            </a:extLst>
          </p:cNvPr>
          <p:cNvSpPr/>
          <p:nvPr/>
        </p:nvSpPr>
        <p:spPr>
          <a:xfrm>
            <a:off x="6234329" y="2279018"/>
            <a:ext cx="5314543" cy="3375920"/>
          </a:xfrm>
          <a:prstGeom prst="rect">
            <a:avLst/>
          </a:prstGeom>
        </p:spPr>
        <p:txBody>
          <a:bodyPr vert="horz" lIns="91440" tIns="45720" rIns="91440" bIns="45720" rtlCol="0" anchor="t">
            <a:normAutofit/>
          </a:bodyPr>
          <a:lstStyle/>
          <a:p>
            <a:pPr indent="-228600" fontAlgn="base">
              <a:lnSpc>
                <a:spcPct val="90000"/>
              </a:lnSpc>
              <a:spcAft>
                <a:spcPts val="600"/>
              </a:spcAft>
              <a:buFont typeface="Arial" panose="020B0604020202020204" pitchFamily="34" charset="0"/>
              <a:buChar char="•"/>
            </a:pPr>
            <a:r>
              <a:rPr lang="en-US" b="1" i="0">
                <a:effectLst/>
              </a:rPr>
              <a:t>Renal Cortex</a:t>
            </a:r>
          </a:p>
          <a:p>
            <a:pPr indent="-228600" fontAlgn="base">
              <a:lnSpc>
                <a:spcPct val="90000"/>
              </a:lnSpc>
              <a:spcAft>
                <a:spcPts val="600"/>
              </a:spcAft>
              <a:buFont typeface="Arial" panose="020B0604020202020204" pitchFamily="34" charset="0"/>
              <a:buChar char="•"/>
            </a:pPr>
            <a:endParaRPr lang="en-US" b="1" i="0">
              <a:effectLst/>
            </a:endParaRPr>
          </a:p>
          <a:p>
            <a:pPr indent="-228600" fontAlgn="base">
              <a:lnSpc>
                <a:spcPct val="90000"/>
              </a:lnSpc>
              <a:spcAft>
                <a:spcPts val="600"/>
              </a:spcAft>
              <a:buFont typeface="Arial" panose="020B0604020202020204" pitchFamily="34" charset="0"/>
              <a:buChar char="•"/>
            </a:pPr>
            <a:r>
              <a:rPr lang="en-US" b="0" i="0">
                <a:effectLst/>
              </a:rPr>
              <a:t>The kidneys are surrounded by a renal cortex, a layer of tissue that is also covered by renal fascia (connective tissue) and the renal capsule. The renal cortex is granular tissue due to the presence of nephrons—the functional unit of the kidney—that are located deeper within the kidney, within the renal pyramids of the medulla. </a:t>
            </a:r>
          </a:p>
        </p:txBody>
      </p:sp>
    </p:spTree>
    <p:extLst>
      <p:ext uri="{BB962C8B-B14F-4D97-AF65-F5344CB8AC3E}">
        <p14:creationId xmlns:p14="http://schemas.microsoft.com/office/powerpoint/2010/main" val="26322900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A88A01-1BAA-4525-956F-BA22B4E992AE}"/>
              </a:ext>
            </a:extLst>
          </p:cNvPr>
          <p:cNvSpPr/>
          <p:nvPr/>
        </p:nvSpPr>
        <p:spPr>
          <a:xfrm>
            <a:off x="198120" y="289679"/>
            <a:ext cx="11841480" cy="6555641"/>
          </a:xfrm>
          <a:prstGeom prst="rect">
            <a:avLst/>
          </a:prstGeom>
        </p:spPr>
        <p:txBody>
          <a:bodyPr wrap="square">
            <a:spAutoFit/>
          </a:bodyPr>
          <a:lstStyle/>
          <a:p>
            <a:pPr algn="just" fontAlgn="base"/>
            <a:r>
              <a:rPr lang="en-US" sz="2800" b="1" i="0" dirty="0">
                <a:solidFill>
                  <a:srgbClr val="6C64AD"/>
                </a:solidFill>
                <a:effectLst/>
                <a:latin typeface="Times New Roman" panose="02020603050405020304" pitchFamily="18" charset="0"/>
                <a:cs typeface="Times New Roman" panose="02020603050405020304" pitchFamily="18" charset="0"/>
              </a:rPr>
              <a:t>Renal Medulla</a:t>
            </a:r>
          </a:p>
          <a:p>
            <a:pPr fontAlgn="base"/>
            <a:r>
              <a:rPr lang="en-US" sz="2800" b="0" i="0" dirty="0">
                <a:solidFill>
                  <a:srgbClr val="373D3F"/>
                </a:solidFill>
                <a:effectLst/>
                <a:latin typeface="Times New Roman" panose="02020603050405020304" pitchFamily="18" charset="0"/>
                <a:cs typeface="Times New Roman" panose="02020603050405020304" pitchFamily="18" charset="0"/>
              </a:rPr>
              <a:t>The medulla is the inner region of the parenchyma of the kidney.</a:t>
            </a:r>
            <a:br>
              <a:rPr lang="en-US" sz="2800" b="0" i="0" dirty="0">
                <a:solidFill>
                  <a:srgbClr val="373D3F"/>
                </a:solidFill>
                <a:effectLst/>
                <a:latin typeface="Times New Roman" panose="02020603050405020304" pitchFamily="18" charset="0"/>
                <a:cs typeface="Times New Roman" panose="02020603050405020304" pitchFamily="18" charset="0"/>
              </a:rPr>
            </a:br>
            <a:r>
              <a:rPr lang="en-US" sz="2800" b="0" i="0" dirty="0">
                <a:solidFill>
                  <a:srgbClr val="373D3F"/>
                </a:solidFill>
                <a:effectLst/>
                <a:latin typeface="Times New Roman" panose="02020603050405020304" pitchFamily="18" charset="0"/>
                <a:cs typeface="Times New Roman" panose="02020603050405020304" pitchFamily="18" charset="0"/>
              </a:rPr>
              <a:t>The medulla consists of multiple pyramidal tissue masses, called the renal pyramids, which are triangle structures that contain a dense network of nephrons. At one end of each nephron, in the cortex of the kidney, is a cup-shaped structure called the Bowman’s capsule. It surrounds a tuft of capillaries called the glomerulus that carries blood from the renal arteries into the nephron, where plasma is filtered through the capsule.</a:t>
            </a:r>
            <a:r>
              <a:rPr lang="en-US" b="1" dirty="0"/>
              <a:t> </a:t>
            </a:r>
          </a:p>
          <a:p>
            <a:pPr algn="just" fontAlgn="base"/>
            <a:r>
              <a:rPr lang="en-US" sz="2800" b="1" dirty="0">
                <a:solidFill>
                  <a:srgbClr val="6C64AD"/>
                </a:solidFill>
                <a:latin typeface="Times New Roman" panose="02020603050405020304" pitchFamily="18" charset="0"/>
                <a:cs typeface="Times New Roman" panose="02020603050405020304" pitchFamily="18" charset="0"/>
              </a:rPr>
              <a:t>Renal Pelvis</a:t>
            </a:r>
          </a:p>
          <a:p>
            <a:pPr fontAlgn="base"/>
            <a:r>
              <a:rPr lang="en-US" sz="2800" dirty="0">
                <a:solidFill>
                  <a:srgbClr val="373D3F"/>
                </a:solidFill>
                <a:latin typeface="Times New Roman" panose="02020603050405020304" pitchFamily="18" charset="0"/>
                <a:cs typeface="Times New Roman" panose="02020603050405020304" pitchFamily="18" charset="0"/>
              </a:rPr>
              <a:t>The renal pelvis contains the </a:t>
            </a:r>
            <a:r>
              <a:rPr lang="en-US" sz="2800" dirty="0" err="1">
                <a:solidFill>
                  <a:srgbClr val="373D3F"/>
                </a:solidFill>
                <a:latin typeface="Times New Roman" panose="02020603050405020304" pitchFamily="18" charset="0"/>
                <a:cs typeface="Times New Roman" panose="02020603050405020304" pitchFamily="18" charset="0"/>
              </a:rPr>
              <a:t>hilium</a:t>
            </a:r>
            <a:r>
              <a:rPr lang="en-US" sz="2800" dirty="0">
                <a:solidFill>
                  <a:srgbClr val="373D3F"/>
                </a:solidFill>
                <a:latin typeface="Times New Roman" panose="02020603050405020304" pitchFamily="18" charset="0"/>
                <a:cs typeface="Times New Roman" panose="02020603050405020304" pitchFamily="18" charset="0"/>
              </a:rPr>
              <a:t>. The hilum is the concave part of the bean-shape where blood vessels and nerves enter and exit the kidney; it is also the point of exit for the ureters—the urine-bearing tubes that exit the kidney and empty into the urinary bladder. The renal pelvis connects the kidney to the rest of the body.</a:t>
            </a:r>
          </a:p>
          <a:p>
            <a:pPr algn="just" fontAlgn="base"/>
            <a:r>
              <a:rPr lang="en-US" sz="2800" dirty="0">
                <a:solidFill>
                  <a:srgbClr val="373D3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156400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Kidney anatomy, physiology and disorders">
            <a:extLst>
              <a:ext uri="{FF2B5EF4-FFF2-40B4-BE49-F238E27FC236}">
                <a16:creationId xmlns:a16="http://schemas.microsoft.com/office/drawing/2014/main" id="{DE1E7908-A648-4F79-909B-1CE76BCCB4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127"/>
          <a:stretch/>
        </p:blipFill>
        <p:spPr bwMode="auto">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grpSp>
        <p:nvGrpSpPr>
          <p:cNvPr id="71" name="Group 70">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72" name="Freeform: Shape 71">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3" name="Group 72">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74" name="Group 73">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78" name="Freeform: Shape 77">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5" name="Group 74">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76" name="Freeform: Shape 75">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Tree>
    <p:extLst>
      <p:ext uri="{BB962C8B-B14F-4D97-AF65-F5344CB8AC3E}">
        <p14:creationId xmlns:p14="http://schemas.microsoft.com/office/powerpoint/2010/main" val="1403710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Structure and functions of nephron assignment">
            <a:extLst>
              <a:ext uri="{FF2B5EF4-FFF2-40B4-BE49-F238E27FC236}">
                <a16:creationId xmlns:a16="http://schemas.microsoft.com/office/drawing/2014/main" id="{AB3418DF-10DA-4709-945C-612F3C23FF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260" b="17754"/>
          <a:stretch/>
        </p:blipFill>
        <p:spPr bwMode="auto">
          <a:xfrm>
            <a:off x="1143017" y="643467"/>
            <a:ext cx="9905966"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692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Kidney anatomy, physiology and disorders">
            <a:extLst>
              <a:ext uri="{FF2B5EF4-FFF2-40B4-BE49-F238E27FC236}">
                <a16:creationId xmlns:a16="http://schemas.microsoft.com/office/drawing/2014/main" id="{A0ABEF7B-2781-43DA-8BDD-C2A58DAC18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78" b="1142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07622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249</Words>
  <Application>Microsoft Office PowerPoint</Application>
  <PresentationFormat>Widescreen</PresentationFormat>
  <Paragraphs>13</Paragraphs>
  <Slides>13</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0" baseType="lpstr">
      <vt:lpstr>Arial</vt:lpstr>
      <vt:lpstr>Calibri</vt:lpstr>
      <vt:lpstr>Calibri Light</vt:lpstr>
      <vt:lpstr>Times New Roman</vt:lpstr>
      <vt:lpstr>Wingdings</vt:lpstr>
      <vt:lpstr>Office Theme</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Snehali Banerjee</dc:creator>
  <cp:lastModifiedBy>Snehali Banerjee</cp:lastModifiedBy>
  <cp:revision>15</cp:revision>
  <dcterms:created xsi:type="dcterms:W3CDTF">2021-05-01T15:30:53Z</dcterms:created>
  <dcterms:modified xsi:type="dcterms:W3CDTF">2021-05-01T16:16:06Z</dcterms:modified>
</cp:coreProperties>
</file>